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3" r:id="rId10"/>
    <p:sldId id="270" r:id="rId11"/>
    <p:sldId id="264" r:id="rId12"/>
    <p:sldId id="266" r:id="rId13"/>
    <p:sldId id="267" r:id="rId14"/>
    <p:sldId id="268" r:id="rId15"/>
    <p:sldId id="271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3" autoAdjust="0"/>
    <p:restoredTop sz="94660"/>
  </p:normalViewPr>
  <p:slideViewPr>
    <p:cSldViewPr>
      <p:cViewPr varScale="1">
        <p:scale>
          <a:sx n="89" d="100"/>
          <a:sy n="89" d="100"/>
        </p:scale>
        <p:origin x="-9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F4B7BC-44B5-48F8-A025-B0060C50AB40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162D8-7C1D-4478-95B4-F878806AA24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39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 dirty="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D21D1FD-6972-4B17-B787-759135DA9D6D}" type="datetimeFigureOut">
              <a:rPr lang="en-US" smtClean="0"/>
              <a:t>3/6/2012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9A03BBB-E4F1-48E0-9EC2-4F72D3710214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1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1.pn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4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Make Paper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By: Dwight, Damond, Amare, and Christian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slide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62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480">
        <p14:prism isContent="1"/>
      </p:transition>
    </mc:Choice>
    <mc:Fallback xmlns="">
      <p:transition spd="slow" advClick="0" advTm="34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3057" objId="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1295400"/>
            <a:ext cx="7658100" cy="5105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Put another screen on top of the pulp.</a:t>
            </a:r>
            <a:endParaRPr lang="en-US" dirty="0"/>
          </a:p>
        </p:txBody>
      </p:sp>
      <p:pic>
        <p:nvPicPr>
          <p:cNvPr id="4" name="slide10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7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291">
        <p14:prism isContent="1"/>
      </p:transition>
    </mc:Choice>
    <mc:Fallback xmlns="">
      <p:transition spd="slow" advClick="0" advTm="329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3291" objId="4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4064000" cy="609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6670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Roll a cylinder on the screen to smooth out the pulp.</a:t>
            </a:r>
            <a:endParaRPr lang="en-US" dirty="0"/>
          </a:p>
        </p:txBody>
      </p:sp>
      <p:pic>
        <p:nvPicPr>
          <p:cNvPr id="4" name="slide11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68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000">
        <p14:prism isContent="1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6296" objId="4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1485900"/>
            <a:ext cx="3327400" cy="4991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200" y="1485900"/>
            <a:ext cx="3327400" cy="49911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229600" cy="1143000"/>
          </a:xfrm>
        </p:spPr>
        <p:txBody>
          <a:bodyPr/>
          <a:lstStyle/>
          <a:p>
            <a:r>
              <a:rPr lang="en-US" dirty="0" smtClean="0"/>
              <a:t>Now, flip the box over.</a:t>
            </a:r>
            <a:endParaRPr lang="en-US" dirty="0"/>
          </a:p>
        </p:txBody>
      </p:sp>
      <p:pic>
        <p:nvPicPr>
          <p:cNvPr id="5" name="slide1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67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1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000">
        <p14:prism isContent="1"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  <p14:stopEvt time="3272" objId="5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95400"/>
            <a:ext cx="75438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76200"/>
            <a:ext cx="8229600" cy="1143000"/>
          </a:xfrm>
        </p:spPr>
        <p:txBody>
          <a:bodyPr/>
          <a:lstStyle/>
          <a:p>
            <a:r>
              <a:rPr lang="en-US" dirty="0" smtClean="0"/>
              <a:t>Last, let it dry for a day.</a:t>
            </a:r>
            <a:endParaRPr lang="en-US" dirty="0"/>
          </a:p>
        </p:txBody>
      </p:sp>
      <p:pic>
        <p:nvPicPr>
          <p:cNvPr id="4" name="slide1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4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330">
        <p14:prism isContent="1"/>
      </p:transition>
    </mc:Choice>
    <mc:Fallback xmlns="">
      <p:transition spd="slow" advClick="0" advTm="333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3273" objId="4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276350"/>
            <a:ext cx="6934200" cy="52006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Now, you know how to make paper!</a:t>
            </a:r>
            <a:endParaRPr lang="en-US" dirty="0"/>
          </a:p>
        </p:txBody>
      </p:sp>
      <p:pic>
        <p:nvPicPr>
          <p:cNvPr id="3" name="slide1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3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548">
        <p14:prism isContent="1"/>
      </p:transition>
    </mc:Choice>
    <mc:Fallback xmlns="">
      <p:transition spd="slow" advClick="0" advTm="55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3"/>
        <p14:stopEvt time="4275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Photography and Voices:</a:t>
            </a:r>
          </a:p>
          <a:p>
            <a:r>
              <a:rPr lang="en-US" sz="3200" dirty="0" err="1" smtClean="0"/>
              <a:t>Damond</a:t>
            </a:r>
            <a:r>
              <a:rPr lang="en-US" sz="3200" dirty="0" smtClean="0"/>
              <a:t> Hartley</a:t>
            </a:r>
          </a:p>
          <a:p>
            <a:r>
              <a:rPr lang="en-US" sz="3200" dirty="0" smtClean="0"/>
              <a:t>Christian Irving</a:t>
            </a:r>
          </a:p>
          <a:p>
            <a:r>
              <a:rPr lang="en-US" sz="3200" dirty="0" smtClean="0"/>
              <a:t>Dwight Robinson</a:t>
            </a:r>
          </a:p>
          <a:p>
            <a:r>
              <a:rPr lang="en-US" sz="3200" dirty="0" err="1" smtClean="0"/>
              <a:t>Amare</a:t>
            </a:r>
            <a:r>
              <a:rPr lang="en-US" sz="3200" dirty="0" smtClean="0"/>
              <a:t> Smith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549435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7000">
        <p14:prism isContent="1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457200"/>
            <a:ext cx="3962400" cy="5943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0" y="2514600"/>
            <a:ext cx="3962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learned how to recycle.</a:t>
            </a:r>
            <a:endParaRPr lang="en-US" dirty="0"/>
          </a:p>
        </p:txBody>
      </p:sp>
      <p:pic>
        <p:nvPicPr>
          <p:cNvPr id="4" name="slide2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092">
        <p14:prism isContent="1"/>
      </p:transition>
    </mc:Choice>
    <mc:Fallback xmlns="">
      <p:transition spd="slow" advClick="0" advTm="309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2552" objId="4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600200"/>
            <a:ext cx="7315200" cy="4876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Our class learned how to make new paper out of old paper.</a:t>
            </a:r>
            <a:endParaRPr lang="en-US" dirty="0"/>
          </a:p>
        </p:txBody>
      </p:sp>
      <p:pic>
        <p:nvPicPr>
          <p:cNvPr id="4" name="slide3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09600" y="6019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9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272">
        <p14:prism isContent="1"/>
      </p:transition>
    </mc:Choice>
    <mc:Fallback xmlns="">
      <p:transition spd="slow" advClick="0" advTm="627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6044" objId="4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43" y="2743200"/>
            <a:ext cx="4114800" cy="274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49" y="2743200"/>
            <a:ext cx="4114800" cy="274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We are going to teach you how to make paper at home.</a:t>
            </a:r>
            <a:endParaRPr lang="en-US" dirty="0"/>
          </a:p>
        </p:txBody>
      </p:sp>
      <p:pic>
        <p:nvPicPr>
          <p:cNvPr id="3" name="slide4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42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274">
        <p14:prism isContent="1"/>
      </p:transition>
    </mc:Choice>
    <mc:Fallback xmlns="">
      <p:transition spd="slow" advClick="0" advTm="52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  <p14:stopEvt time="5274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371600"/>
            <a:ext cx="7543800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First, rip up some old paper into little pieces.</a:t>
            </a:r>
            <a:br>
              <a:rPr lang="en-US" dirty="0" smtClean="0"/>
            </a:b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4" name="slide5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400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2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5579">
        <p14:prism isContent="1"/>
      </p:transition>
    </mc:Choice>
    <mc:Fallback xmlns="">
      <p:transition spd="slow" advClick="0" advTm="55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5289" objId="4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33400"/>
            <a:ext cx="3911600" cy="5867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3048000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Next, put the ripped up paper in the blender with some water.</a:t>
            </a:r>
            <a:endParaRPr lang="en-US" dirty="0"/>
          </a:p>
        </p:txBody>
      </p:sp>
      <p:pic>
        <p:nvPicPr>
          <p:cNvPr id="4" name="slide6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867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92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6941">
        <p14:prism isContent="1"/>
      </p:transition>
    </mc:Choice>
    <mc:Fallback xmlns="">
      <p:transition spd="slow" advClick="0" advTm="694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6789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495300"/>
            <a:ext cx="3987800" cy="59817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00600" y="2667000"/>
            <a:ext cx="4038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Blend it all together to make pulp.</a:t>
            </a:r>
            <a:endParaRPr lang="en-US" dirty="0"/>
          </a:p>
        </p:txBody>
      </p:sp>
      <p:pic>
        <p:nvPicPr>
          <p:cNvPr id="4" name="slide7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29600" y="59309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17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036">
        <p14:prism isContent="1"/>
      </p:transition>
    </mc:Choice>
    <mc:Fallback xmlns="">
      <p:transition spd="slow" advClick="0" advTm="40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3781" objId="4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708" y="1524000"/>
            <a:ext cx="7215692" cy="48104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Then, put a screen in a box with some water. </a:t>
            </a:r>
            <a:endParaRPr lang="en-US" dirty="0"/>
          </a:p>
        </p:txBody>
      </p:sp>
      <p:pic>
        <p:nvPicPr>
          <p:cNvPr id="4" name="slide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2908" y="5943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8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4779">
        <p14:prism isContent="1"/>
      </p:transition>
    </mc:Choice>
    <mc:Fallback xmlns="">
      <p:transition spd="slow" advClick="0" advTm="47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4"/>
        <p14:stopEvt time="4549" objId="4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651000"/>
            <a:ext cx="7239000" cy="482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Now, put the pulp on the screen and spread it around with your fingers.</a:t>
            </a:r>
            <a:br>
              <a:rPr lang="en-US" dirty="0" smtClean="0"/>
            </a:br>
            <a:endParaRPr lang="en-US" dirty="0"/>
          </a:p>
        </p:txBody>
      </p:sp>
      <p:pic>
        <p:nvPicPr>
          <p:cNvPr id="5" name="slide9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1000" y="599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937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8497">
        <p14:prism isContent="1"/>
      </p:transition>
    </mc:Choice>
    <mc:Fallback xmlns="">
      <p:transition spd="slow" advClick="0" advTm="84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5"/>
        <p14:stopEvt time="8497" objId="5"/>
      </p14:showEvtLst>
    </p:ext>
  </p:extLst>
</p:sld>
</file>

<file path=ppt/theme/theme1.xml><?xml version="1.0" encoding="utf-8"?>
<a:theme xmlns:a="http://schemas.openxmlformats.org/drawingml/2006/main" name="Thatch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544</TotalTime>
  <Words>166</Words>
  <Application>Microsoft Office PowerPoint</Application>
  <PresentationFormat>On-screen Show (4:3)</PresentationFormat>
  <Paragraphs>21</Paragraphs>
  <Slides>15</Slides>
  <Notes>0</Notes>
  <HiddenSlides>0</HiddenSlides>
  <MMClips>14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Thatch</vt:lpstr>
      <vt:lpstr>How to Make Paper</vt:lpstr>
      <vt:lpstr>We learned how to recycle.</vt:lpstr>
      <vt:lpstr>Our class learned how to make new paper out of old paper.</vt:lpstr>
      <vt:lpstr>We are going to teach you how to make paper at home.</vt:lpstr>
      <vt:lpstr>First, rip up some old paper into little pieces.   </vt:lpstr>
      <vt:lpstr>Next, put the ripped up paper in the blender with some water.</vt:lpstr>
      <vt:lpstr>Blend it all together to make pulp.</vt:lpstr>
      <vt:lpstr>Then, put a screen in a box with some water. </vt:lpstr>
      <vt:lpstr>Now, put the pulp on the screen and spread it around with your fingers. </vt:lpstr>
      <vt:lpstr>Put another screen on top of the pulp.</vt:lpstr>
      <vt:lpstr>Roll a cylinder on the screen to smooth out the pulp.</vt:lpstr>
      <vt:lpstr>Now, flip the box over.</vt:lpstr>
      <vt:lpstr>Last, let it dry for a day.</vt:lpstr>
      <vt:lpstr>Now, you know how to make paper!</vt:lpstr>
      <vt:lpstr>Credits</vt:lpstr>
    </vt:vector>
  </TitlesOfParts>
  <Company>Gwinnett County Public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Make Paper</dc:title>
  <dc:creator>Kthrusecond, Student</dc:creator>
  <cp:lastModifiedBy>Kthrusecond, Student</cp:lastModifiedBy>
  <cp:revision>31</cp:revision>
  <cp:lastPrinted>2012-01-18T15:34:35Z</cp:lastPrinted>
  <dcterms:created xsi:type="dcterms:W3CDTF">2012-01-13T14:51:28Z</dcterms:created>
  <dcterms:modified xsi:type="dcterms:W3CDTF">2012-03-06T19:38:46Z</dcterms:modified>
</cp:coreProperties>
</file>