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7" r:id="rId11"/>
    <p:sldId id="268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9DC35B4-DE7D-426E-B038-67DBDFF6F1C0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85DF997-0305-4524-B934-0F6AE2C3A9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gdlc-signature-lessons.wikispaces.com/hom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\\MS175FS01\Groups$\Student%20Work\2012-2013%20Backup\1st%20Grade\Genama\Jada.comicdoc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tools.net/" TargetMode="External"/><Relationship Id="rId2" Type="http://schemas.openxmlformats.org/officeDocument/2006/relationships/hyperlink" Target="http://bighugelab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aperslide.wikispaces.com/Guidelines" TargetMode="External"/><Relationship Id="rId5" Type="http://schemas.openxmlformats.org/officeDocument/2006/relationships/hyperlink" Target="http://www.memecreator.org/" TargetMode="External"/><Relationship Id="rId4" Type="http://schemas.openxmlformats.org/officeDocument/2006/relationships/hyperlink" Target="http://comiclife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\\MS175FS01\Groups$\Student%20Work\2012-2013%20Backup\5th%20Grade\Science\Constructive-Destructive%20Photos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\\MS175FS01\Groups$\Student%20Work\Media%20Festival\Media%20Festival%20Prior%20Years\Media%20Festival%20Projects%202012\Forrester\How%20to%20Make%20Paper\How%20to%20Make%20Paper%20(Final%20Presentation).pptx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http://gdlc-signature-lessons.wikispaces.com/home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21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How to make paper #2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52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 – What are the learning benefits you can see in these examples?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6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campout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our own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57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could we do with these pictures?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42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new (?) options to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http://bighugelabs.com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http://www.classtools.net/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http://comiclife.com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http://www.memecreator.org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>
                <a:hlinkClick r:id="rId6"/>
              </a:rPr>
              <a:t>http://paperslide.wikispaces.com/Guidelines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01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52600"/>
            <a:ext cx="6172199" cy="2251579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How To Get More Learning Out of Your Signature Lessons and Special Events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172200" cy="1123336"/>
          </a:xfrm>
        </p:spPr>
        <p:txBody>
          <a:bodyPr/>
          <a:lstStyle/>
          <a:p>
            <a:pPr algn="ctr"/>
            <a:r>
              <a:rPr lang="en-US" dirty="0" smtClean="0"/>
              <a:t>Doug Doblar</a:t>
            </a:r>
          </a:p>
          <a:p>
            <a:pPr algn="ctr"/>
            <a:r>
              <a:rPr lang="en-US" dirty="0" smtClean="0"/>
              <a:t>Britt Elementary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30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pythagorean</a:t>
            </a:r>
            <a:r>
              <a:rPr lang="en-US" dirty="0" smtClean="0"/>
              <a:t> Theorem at Lilburn Middle School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9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62400"/>
            <a:ext cx="8763000" cy="1362075"/>
          </a:xfrm>
        </p:spPr>
        <p:txBody>
          <a:bodyPr/>
          <a:lstStyle/>
          <a:p>
            <a:r>
              <a:rPr lang="en-US" dirty="0" smtClean="0"/>
              <a:t>The Britt Elementary science lab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Story #2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886"/>
            <a:ext cx="2319628" cy="35384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90" y="144887"/>
            <a:ext cx="4717961" cy="353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79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“3 e’s” of technology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Efficiency </a:t>
            </a:r>
          </a:p>
          <a:p>
            <a:pPr lvl="1"/>
            <a:r>
              <a:rPr lang="en-US" sz="2400" dirty="0" smtClean="0"/>
              <a:t>Online testing</a:t>
            </a:r>
          </a:p>
          <a:p>
            <a:pPr lvl="1"/>
            <a:r>
              <a:rPr lang="en-US" sz="2400" dirty="0" smtClean="0"/>
              <a:t>Word Processing</a:t>
            </a:r>
          </a:p>
          <a:p>
            <a:pPr lvl="1"/>
            <a:r>
              <a:rPr lang="en-US" sz="2400" dirty="0" smtClean="0"/>
              <a:t>Communication</a:t>
            </a:r>
            <a:endParaRPr lang="en-US" sz="2800" dirty="0" smtClean="0"/>
          </a:p>
          <a:p>
            <a:r>
              <a:rPr lang="en-US" sz="2800" dirty="0" smtClean="0"/>
              <a:t>Effectiveness</a:t>
            </a:r>
          </a:p>
          <a:p>
            <a:pPr lvl="1"/>
            <a:r>
              <a:rPr lang="en-US" sz="2400" dirty="0" smtClean="0"/>
              <a:t>Online tutorials</a:t>
            </a:r>
          </a:p>
          <a:p>
            <a:pPr lvl="1"/>
            <a:r>
              <a:rPr lang="en-US" sz="2400" dirty="0" smtClean="0"/>
              <a:t>Digital visualizers / document cameras</a:t>
            </a:r>
          </a:p>
          <a:p>
            <a:pPr lvl="1"/>
            <a:r>
              <a:rPr lang="en-US" sz="2400" dirty="0" smtClean="0"/>
              <a:t>Instructional games</a:t>
            </a:r>
          </a:p>
          <a:p>
            <a:pPr marL="468630" lvl="1" indent="0">
              <a:buNone/>
            </a:pPr>
            <a:r>
              <a:rPr lang="en-US" sz="2400" dirty="0" smtClean="0"/>
              <a:t>When you use technology for </a:t>
            </a:r>
            <a:r>
              <a:rPr lang="en-US" sz="2400" i="1" dirty="0" smtClean="0"/>
              <a:t>efficiency or effectiveness, </a:t>
            </a:r>
            <a:r>
              <a:rPr lang="en-US" sz="2400" dirty="0" smtClean="0"/>
              <a:t>you are using it to do something you already used to do, just better or faster</a:t>
            </a:r>
          </a:p>
          <a:p>
            <a:pPr marL="46863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7916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“3 e’s” of technology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other cases, technology affords you the opportunity to do something </a:t>
            </a:r>
            <a:r>
              <a:rPr lang="en-US" sz="2400" i="1" dirty="0" smtClean="0"/>
              <a:t>that you never could have done before</a:t>
            </a:r>
            <a:r>
              <a:rPr lang="en-US" sz="2400" dirty="0" smtClean="0"/>
              <a:t>.  That’s </a:t>
            </a:r>
            <a:r>
              <a:rPr lang="en-US" sz="2400" i="1" dirty="0" smtClean="0"/>
              <a:t>enhancement</a:t>
            </a:r>
            <a:r>
              <a:rPr lang="en-US" sz="2400" dirty="0" smtClean="0"/>
              <a:t>, the third “E.”</a:t>
            </a:r>
          </a:p>
          <a:p>
            <a:endParaRPr lang="en-US" sz="2400" dirty="0"/>
          </a:p>
          <a:p>
            <a:r>
              <a:rPr lang="en-US" sz="2400" dirty="0" smtClean="0"/>
              <a:t>Examples:</a:t>
            </a:r>
          </a:p>
          <a:p>
            <a:pPr lvl="1"/>
            <a:r>
              <a:rPr lang="en-US" dirty="0" smtClean="0"/>
              <a:t>Virtual field trips</a:t>
            </a:r>
          </a:p>
          <a:p>
            <a:pPr lvl="1"/>
            <a:r>
              <a:rPr lang="en-US" dirty="0" smtClean="0"/>
              <a:t>Skype</a:t>
            </a:r>
          </a:p>
          <a:p>
            <a:pPr lvl="1"/>
            <a:r>
              <a:rPr lang="en-US" dirty="0" smtClean="0"/>
              <a:t>Accessing primary sources</a:t>
            </a:r>
          </a:p>
          <a:p>
            <a:pPr lvl="1"/>
            <a:r>
              <a:rPr lang="en-US" dirty="0" smtClean="0"/>
              <a:t>Student response systems (“clickers”)</a:t>
            </a:r>
          </a:p>
        </p:txBody>
      </p:sp>
    </p:spTree>
    <p:extLst>
      <p:ext uri="{BB962C8B-B14F-4D97-AF65-F5344CB8AC3E}">
        <p14:creationId xmlns:p14="http://schemas.microsoft.com/office/powerpoint/2010/main" val="3780947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91000"/>
            <a:ext cx="7772400" cy="1362075"/>
          </a:xfrm>
        </p:spPr>
        <p:txBody>
          <a:bodyPr/>
          <a:lstStyle/>
          <a:p>
            <a:r>
              <a:rPr lang="en-US" dirty="0" smtClean="0"/>
              <a:t>Back to the </a:t>
            </a:r>
            <a:r>
              <a:rPr lang="en-US" dirty="0" smtClean="0">
                <a:hlinkClick r:id="rId2" action="ppaction://hlinkfile"/>
              </a:rPr>
              <a:t>science lab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2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528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digital camera turns your one-day power lesson into a chance for endless learning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772400" cy="1500187"/>
          </a:xfrm>
        </p:spPr>
        <p:txBody>
          <a:bodyPr/>
          <a:lstStyle/>
          <a:p>
            <a:r>
              <a:rPr lang="en-US" dirty="0" smtClean="0"/>
              <a:t>Something very simple that I’ve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12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pres?slideindex=1&amp;slidetitle="/>
              </a:rPr>
              <a:t>How to make paper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0498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116</TotalTime>
  <Words>227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 Pop</vt:lpstr>
      <vt:lpstr>http://gdlc-signature-lessons.wikispaces.com/home</vt:lpstr>
      <vt:lpstr>How To Get More Learning Out of Your Signature Lessons and Special Events</vt:lpstr>
      <vt:lpstr>The pythagorean Theorem at Lilburn Middle School</vt:lpstr>
      <vt:lpstr>The Britt Elementary science lab</vt:lpstr>
      <vt:lpstr>The “3 e’s” of technology</vt:lpstr>
      <vt:lpstr>The “3 e’s” of technology</vt:lpstr>
      <vt:lpstr>Back to the science lab</vt:lpstr>
      <vt:lpstr>A digital camera turns your one-day power lesson into a chance for endless learning</vt:lpstr>
      <vt:lpstr>How to make paper</vt:lpstr>
      <vt:lpstr>How to make paper #2</vt:lpstr>
      <vt:lpstr>Discuss – What are the learning benefits you can see in these examples?</vt:lpstr>
      <vt:lpstr>1st grade campout</vt:lpstr>
      <vt:lpstr>What could we do with these pictures?</vt:lpstr>
      <vt:lpstr>Some new (?) options to explore</vt:lpstr>
    </vt:vector>
  </TitlesOfParts>
  <Company>Gwinnett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Get More Learning Out of Your Signature Lessons and Special Events</dc:title>
  <dc:creator>Doblar, Doug</dc:creator>
  <cp:lastModifiedBy>Doblar, Doug</cp:lastModifiedBy>
  <cp:revision>13</cp:revision>
  <dcterms:created xsi:type="dcterms:W3CDTF">2013-06-05T19:18:20Z</dcterms:created>
  <dcterms:modified xsi:type="dcterms:W3CDTF">2013-06-11T17:29:40Z</dcterms:modified>
</cp:coreProperties>
</file>